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7" r:id="rId2"/>
    <p:sldId id="297" r:id="rId3"/>
    <p:sldId id="301" r:id="rId4"/>
    <p:sldId id="299" r:id="rId5"/>
    <p:sldId id="30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04F85-1157-490C-9FA8-B08B52F85F62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47CA-7186-44E9-98C2-8A39875A3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55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B47CA-7186-44E9-98C2-8A39875A3435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2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00CFC31-CE1C-4B74-B8CA-5B94068E7D1F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774A1E-71A6-4DB7-8120-EA87F1404E4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pl-PL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Osiągnięcia   uczniów                                  w  roku   szkolnym   2023/2024</a:t>
            </a:r>
            <a:endParaRPr lang="pl-PL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2880320" cy="2781486"/>
          </a:xfrm>
        </p:spPr>
      </p:pic>
    </p:spTree>
    <p:extLst>
      <p:ext uri="{BB962C8B-B14F-4D97-AF65-F5344CB8AC3E}">
        <p14:creationId xmlns:p14="http://schemas.microsoft.com/office/powerpoint/2010/main" val="41666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7704" y="62068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</a:t>
            </a:r>
            <a:r>
              <a:rPr lang="pl-PL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C 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ocen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klasie -4,83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  </a:t>
            </a:r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 nauce                                 </a:t>
            </a:r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zachowaniu:</a:t>
            </a: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Zofia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Nogajczyk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Tomasz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Brzostowicz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Kwiecień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Pięta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Ksawery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Dwojewski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Dziewięcki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Wójcik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Trela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Nadia Skowron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Merz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 Kamiński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Antonina Kmiecik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Putowski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2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35696" y="620689"/>
            <a:ext cx="50223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</a:t>
            </a:r>
            <a:r>
              <a:rPr lang="pl-PL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 </a:t>
            </a:r>
            <a:endParaRPr lang="pl-PL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ocen </a:t>
            </a:r>
            <a:r>
              <a:rPr lang="pl-P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 klasie </a:t>
            </a: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-4,56</a:t>
            </a:r>
            <a:endParaRPr lang="pl-PL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wyróżnieni </a:t>
            </a:r>
            <a:r>
              <a:rPr lang="pl-PL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nauce </a:t>
            </a:r>
            <a:r>
              <a:rPr lang="pl-PL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i </a:t>
            </a:r>
            <a:r>
              <a:rPr lang="pl-PL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zachowaniu:</a:t>
            </a:r>
            <a:endParaRPr lang="pl-PL" sz="2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Aleksandra </a:t>
            </a:r>
            <a:r>
              <a:rPr lang="pl-PL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Śliżak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Marcel Niedźwiecki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Serek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Milena Strączyńska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Ramiączek 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Oliwier</a:t>
            </a:r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Kwiatkowski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Przychodnia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Jaworska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Pawelec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Norbert </a:t>
            </a:r>
            <a:r>
              <a:rPr lang="pl-PL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Ratusznik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Szymon Woźniak</a:t>
            </a:r>
            <a:endParaRPr lang="pl-PL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1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672" y="620689"/>
            <a:ext cx="5238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VB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stopni  -4,58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  nauce    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</a:t>
            </a:r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Krawczyk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Sandra Pecyna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Kacper Kruk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Felicja Jagielska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Karolina Rączka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Natasza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Sobieraj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Garczarek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Cudziło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Maksymilian Konopka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Moskal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1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548681"/>
            <a:ext cx="5094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VC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 -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4,76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wyróżnieni  w  nauce 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Bryk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Przygoda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Bielecki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Drążyk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 Kwaśniewska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Bartłomiej Król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 Zaród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Małgorzata Czyż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Jakub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Rzymczyk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Kasza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6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404664"/>
            <a:ext cx="51663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VD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  -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4,94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 </a:t>
            </a:r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 w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nauce                                    </a:t>
            </a:r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zachowaniu</a:t>
            </a: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Patrycja Brożek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Kaja Grabarczyk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Kurek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Aniela Krawczyk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Aleksandra Gołębiowska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 Tkacz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Szemraj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Wamej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Klaudia Kiczor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Małgorzata Gręda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Anita Strojna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 Sułowska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Nadia Łapacz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Marcel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Skuza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Maciej Ząbek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Sułowska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6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75656" y="836712"/>
            <a:ext cx="5382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VIA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stopni-4,60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wyróżnieni   w  nauce               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Mikołaj Machulski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Kasznia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Aleksandra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Sieniek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Borys Sobczyk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Patryk Oziębło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Izabela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Hablasek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Szymon Marcinkowski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Dobek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Oliwia Lipiec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9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404665"/>
            <a:ext cx="5526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VIB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stopni - 4,49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   nauce   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Nogacka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Łapacz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Jadwiga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Syzdół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Buras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Justyna Kliś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Bartosz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Garczarek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Miodek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Zuzanna Pyczek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Natasza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Piazdecka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Kacper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Śladewski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7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620688"/>
            <a:ext cx="5454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</a:t>
            </a:r>
            <a:r>
              <a:rPr lang="pl-P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stopni  -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4,27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wyróżnieni   w   nauce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Duda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Rowińska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Marika Łapa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Jaśmina Więcek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Dominika Mróz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Ufniak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Konrad Michta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7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692696"/>
            <a:ext cx="5310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VID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 - 4,40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wyróżnieni  w  nauce 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Norbert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Ziach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Adamczyk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Aleksandra Trela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Zuzanna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Linczowska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Aleksandra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Pierścińska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Karina Raciborska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Krystian Bartos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Sandra Wilczyńska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476673"/>
            <a:ext cx="51663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VIIA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 - 4,56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wyróżnieni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 nauce                                </a:t>
            </a:r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zachowaniu</a:t>
            </a: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 Majka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Alicja Zawadzka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Zofia Białek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Bruno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Sarnat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Piórek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Mikołaj Barszcz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Miłocha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Chorzępa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 Kowalski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Kuca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Piórek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Ksel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Wiktoria Kozub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26B10F-88DA-4462-B257-910678DC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3" y="306217"/>
            <a:ext cx="8849375" cy="62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476673"/>
            <a:ext cx="5310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VIIB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stopni-4,37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wyróżnieni </a:t>
            </a:r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nauce </a:t>
            </a:r>
            <a:r>
              <a:rPr lang="pl-PL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zachowaniu</a:t>
            </a: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Kowalik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Wiktor Kurek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Franciszek Chrobot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Michał Łebek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Aniela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Wawszczyk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Sopel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Alicja Szemraj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Wamej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Kalwat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Stefaniec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Windakiewicz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Kaja Stęplewska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6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75656" y="548680"/>
            <a:ext cx="53823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VIIC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stopni- 3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96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wyróżnieni  w  nauce    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Liwia Szczepańska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Kamila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Rabiej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Dominika Wójcik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Kościelecka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Nadia Juszkiewicz-Grzyb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Roksana Przemyska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Milena Piszczek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2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548680"/>
            <a:ext cx="5454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VIIIA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stopni- 4,44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wyróżnieni  w   nauce                                 i 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Wiktoria Religa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Karolina Ciosek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Kaja Nowak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Magdalena Żurawska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 Iwan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Skowroński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Oskar Dostał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Miłosz Pięta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Borys Skrzypczyk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620689"/>
            <a:ext cx="5526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VIIIB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stopni- 4,25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wyróżnieni  w  nauce                                  </a:t>
            </a:r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zachowaniu</a:t>
            </a:r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Kornelia Owczarczyk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Magdalena Rączka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Szydłowska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Bator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Klaudia Zielińska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Oliwia Bartos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4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Osiągnięcia uczniów                     w różnych dziedzinach</a:t>
            </a:r>
            <a:endParaRPr lang="pl-PL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739916" cy="4608512"/>
          </a:xfrm>
        </p:spPr>
      </p:pic>
    </p:spTree>
    <p:extLst>
      <p:ext uri="{BB962C8B-B14F-4D97-AF65-F5344CB8AC3E}">
        <p14:creationId xmlns:p14="http://schemas.microsoft.com/office/powerpoint/2010/main" val="33000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-171400"/>
            <a:ext cx="61024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cap="small" dirty="0"/>
              <a:t> </a:t>
            </a:r>
            <a:endParaRPr lang="pl-PL" dirty="0"/>
          </a:p>
          <a:p>
            <a:endParaRPr lang="pl-PL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Wąś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kl.1a-</a:t>
            </a:r>
            <a:r>
              <a:rPr lang="pl-PL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Finalista Ogólnopolskiego Konkursu Matematycznego „Puchacz Piotr”</a:t>
            </a: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Ufniak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kl. VIC</a:t>
            </a:r>
            <a:r>
              <a:rPr lang="pl-PL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-finalistka Wojewódzkiego Konkursu z języka </a:t>
            </a:r>
            <a:r>
              <a:rPr lang="pl-P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niemieckiego</a:t>
            </a:r>
          </a:p>
          <a:p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Kornelia Owczarczyk  z kl. VIII </a:t>
            </a:r>
            <a:r>
              <a:rPr lang="pl-P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B-finalistka Wojewódzkiego Konkursu z j. niemieckiego</a:t>
            </a: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Karolina Ciosek z kl.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VIIIA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finalistka 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Wojewódzkiego Konkursu z chemii</a:t>
            </a: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Magdalena Żurawska z kl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VIIIA 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-finalistka 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Wojewódzkiego Konkursu  z chemii</a:t>
            </a: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Skowroński z kl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VIIIA  -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finalista 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Wojewódzkiego Konkursu z fizyki</a:t>
            </a:r>
          </a:p>
          <a:p>
            <a:endParaRPr lang="pl-PL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 </a:t>
            </a:r>
            <a:r>
              <a:rPr lang="pl-PL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Wójcik z kl. IC, Sara </a:t>
            </a:r>
            <a:r>
              <a:rPr lang="pl-PL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Skuza</a:t>
            </a:r>
            <a:r>
              <a:rPr lang="pl-PL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Antonina </a:t>
            </a:r>
            <a:endParaRPr lang="pl-PL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Gidel</a:t>
            </a:r>
            <a:r>
              <a:rPr lang="pl-PL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Julia Zagała, Kornelia </a:t>
            </a:r>
            <a:r>
              <a:rPr lang="pl-PL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Zugaj</a:t>
            </a:r>
            <a:r>
              <a:rPr lang="pl-PL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Międzyszkolnym Konkursie Tanecznym ,,Dance ma sens”</a:t>
            </a:r>
          </a:p>
        </p:txBody>
      </p:sp>
    </p:spTree>
    <p:extLst>
      <p:ext uri="{BB962C8B-B14F-4D97-AF65-F5344CB8AC3E}">
        <p14:creationId xmlns:p14="http://schemas.microsoft.com/office/powerpoint/2010/main" val="34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-1187648"/>
            <a:ext cx="676875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Międzynarodowy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Konkurs Plastyczny „Wojna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Ukrainie widziana oczami młodzieży”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miejsce – Aleks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Drążyk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klasa 5 c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miejsce – Wojciech Trela klasa 4 c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 miejsce – Olivier Schab klasa 4 a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 miejsce – Aniela Krawczyk klasa 5 d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miejsce – Aleksander Leszczyński klasa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4b</a:t>
            </a: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miejsce – Oliwia Głód klasa 4 b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miejsce – Tomasz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Brzostowicz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klasa 4 c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5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548681"/>
            <a:ext cx="53103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Międzynarodowy Konkurs Plastyczny „Wojna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Ukrainie widziana oczami młodzieży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Wyróżnienia otrzymali uczniowie:</a:t>
            </a: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 Kowalska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4b 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</a:t>
            </a:r>
            <a:r>
              <a:rPr lang="pl-P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Kondas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4b 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Jędrzejewski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4a 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 </a:t>
            </a:r>
            <a:r>
              <a:rPr lang="pl-P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Sarnat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4a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Kacper Drozdowski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4c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Kaja Grabarczyk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5d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Maciej Ząbek,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5d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 Kwaśniewska klasa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5c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 Zaród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5c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08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260649"/>
            <a:ext cx="5454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miejsce w Świętokrzyskich Igrzyskach Młodzieży Szkolnej w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koszykówce:Piotr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Chorzępa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Bruno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Sarnat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Bręczewski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Mateusz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Majka,Michał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Jarząbek,</a:t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Maksymilian Pietyra,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Philpi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Idyka,Marek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Sobiegraj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Młynarczyk - zajęła pierwsze m-ce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w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gminnym konkursie "Smog nas zje nie damy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Świętokrzyskich Igrzyskach Młodzieży </a:t>
            </a:r>
            <a:r>
              <a:rPr lang="pl-PL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Szkolnej:Białek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Zofia, Bartos Oliwia, Nowak Kaja, Cibor Maria, </a:t>
            </a:r>
            <a:r>
              <a:rPr lang="pl-PL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Kalwat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Nikola, Pietyra </a:t>
            </a:r>
            <a:r>
              <a:rPr lang="pl-PL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Kalina,Kuca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Lena, </a:t>
            </a:r>
            <a:r>
              <a:rPr lang="pl-PL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Krzysztofek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Amelia, </a:t>
            </a:r>
            <a:r>
              <a:rPr lang="pl-PL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Gabriela, </a:t>
            </a:r>
            <a:r>
              <a:rPr lang="pl-PL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Miłocha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Iga, Zawadzka Alicja</a:t>
            </a:r>
          </a:p>
        </p:txBody>
      </p:sp>
    </p:spTree>
    <p:extLst>
      <p:ext uri="{BB962C8B-B14F-4D97-AF65-F5344CB8AC3E}">
        <p14:creationId xmlns:p14="http://schemas.microsoft.com/office/powerpoint/2010/main" val="16979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548680"/>
            <a:ext cx="5814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miejsce w Świętokrzyskich Igrzyskach Młodzieży Szkolnej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Białek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Zofia, Bartos Oliwia, Nowak Kaja, Cibor Maria, </a:t>
            </a:r>
            <a:r>
              <a:rPr lang="pl-PL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Kalwat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Nikola, Pietyra </a:t>
            </a:r>
            <a:r>
              <a:rPr lang="pl-PL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Kalina,Kuca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Lena, </a:t>
            </a:r>
            <a:r>
              <a:rPr lang="pl-PL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Krzysztofek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Amelia, </a:t>
            </a:r>
            <a:r>
              <a:rPr lang="pl-PL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Gabriela, </a:t>
            </a:r>
            <a:r>
              <a:rPr lang="pl-PL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Miłocha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Iga, Zawadzka Alicja</a:t>
            </a: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Kaja Grabarczyk, Ewa Sułowska-</a:t>
            </a:r>
            <a:b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m-ce w Drużynowych Mistrzostwach Województwa w tenisie stołowym  kat. Młodzik,</a:t>
            </a:r>
            <a:b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m-ce w Mistrzostwach Województwa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w 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deblu w tenisie stołowym kat. Młodzik</a:t>
            </a:r>
          </a:p>
        </p:txBody>
      </p:sp>
    </p:spTree>
    <p:extLst>
      <p:ext uri="{BB962C8B-B14F-4D97-AF65-F5344CB8AC3E}">
        <p14:creationId xmlns:p14="http://schemas.microsoft.com/office/powerpoint/2010/main" val="11566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D416C4-60B1-4B5F-998D-D1529BC09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187038"/>
            <a:ext cx="8790710" cy="8832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1" cap="all" dirty="0" smtClean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DRUŻYNA </a:t>
            </a:r>
            <a:r>
              <a:rPr lang="pl-PL" sz="2000" b="1" cap="all" dirty="0" smtClean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 </a:t>
            </a:r>
            <a:r>
              <a:rPr lang="pl-PL" sz="2000" b="1" cap="all" dirty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AMBASADORÓW </a:t>
            </a:r>
            <a:r>
              <a:rPr lang="pl-PL" sz="2000" b="1" cap="all" dirty="0" smtClean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 EDUKACJI   EKONOMICZNEJ   Szkoły</a:t>
            </a:r>
            <a:br>
              <a:rPr lang="pl-PL" sz="2000" b="1" cap="all" dirty="0" smtClean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</a:br>
            <a:r>
              <a:rPr lang="pl-PL" sz="2000" b="1" cap="all" dirty="0" smtClean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   podstawowej    im</a:t>
            </a:r>
            <a:r>
              <a:rPr lang="pl-PL" sz="2000" b="1" cap="all" dirty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. ks. </a:t>
            </a:r>
            <a:r>
              <a:rPr lang="pl-PL" sz="2000" b="1" cap="all" dirty="0" smtClean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Piotra   </a:t>
            </a:r>
            <a:r>
              <a:rPr lang="pl-PL" sz="2000" b="1" cap="all" dirty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ściegiennego </a:t>
            </a:r>
            <a:r>
              <a:rPr lang="pl-PL" sz="2000" b="1" cap="all" dirty="0" smtClean="0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 w  </a:t>
            </a:r>
            <a:r>
              <a:rPr lang="pl-PL" sz="2000" b="1" cap="all" dirty="0" err="1">
                <a:solidFill>
                  <a:srgbClr val="2169B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b</a:t>
            </a:r>
            <a:r>
              <a:rPr lang="pl-PL" sz="2000" b="1" cap="all" dirty="0" err="1">
                <a:solidFill>
                  <a:srgbClr val="216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ilczy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E0E7D42-2A8E-4769-A51F-A4B93227F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598" y="1330036"/>
            <a:ext cx="6852805" cy="541366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Mikołaj Barszcz</a:t>
            </a: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Adam Piórek</a:t>
            </a: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Antoni Kowalski</a:t>
            </a: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Piotr </a:t>
            </a:r>
            <a:r>
              <a:rPr lang="pl-PL" sz="32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Chorzępa</a:t>
            </a:r>
            <a:endParaRPr lang="pl-PL" sz="32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Bruno </a:t>
            </a:r>
            <a:r>
              <a:rPr lang="pl-PL" sz="32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Sarnat</a:t>
            </a:r>
            <a:endParaRPr lang="pl-PL" sz="32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Piotr Piórek</a:t>
            </a: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Lena </a:t>
            </a:r>
            <a:r>
              <a:rPr lang="pl-PL" sz="32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Wamej</a:t>
            </a:r>
            <a:endParaRPr lang="pl-PL" sz="32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Liwia Szczepańska</a:t>
            </a: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Zuzanna Wesołowska</a:t>
            </a:r>
          </a:p>
          <a:p>
            <a:pPr>
              <a:spcBef>
                <a:spcPts val="1800"/>
              </a:spcBef>
            </a:pPr>
            <a:r>
              <a:rPr lang="pl-PL" sz="3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Mateusz Majka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47667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Aniela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Krawczyk -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m-ce w Gminnym Etapie Konkursu Pożarniczego "Młodzież zapobiega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pożarom"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Klaudia Kiczor -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miejsce w III Świętokrzyskim Przeglądzie Teatrów Szkolnych dla uczniów klas IV−VIII szkół podstawowych województwa świętokrzyskiego (teatr obcojęzyczny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Patrycja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Brożek -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miejsce – zespół TAKT w VI  Międzyszkolnym Konkursie Tanecznym dla uczniów klas IV-VIII szkół podstawowych „Dance ma sens”</a:t>
            </a: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7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56642" y="692696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Mikołaj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Bracha -1.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w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Mistrzostwach Województwa Świętokrzyskiego w kategorii Żak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w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singlu oraz w deblu, 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w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Mistrzostwach Województwa Świętokrzyskiego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kategorii Młodzik, </a:t>
            </a:r>
            <a:endParaRPr lang="pl-PL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drużynie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Mistrzostwach Województwa Świętokrzyskiego </a:t>
            </a: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Maciej </a:t>
            </a:r>
            <a:r>
              <a:rPr lang="pl-P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Ksel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2.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deblu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w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Mistrzostwach Województwa Świętokrzyskiego w kategorii Młodzik,  </a:t>
            </a:r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drużynie oraz w singlu</a:t>
            </a:r>
          </a:p>
        </p:txBody>
      </p:sp>
    </p:spTree>
    <p:extLst>
      <p:ext uri="{BB962C8B-B14F-4D97-AF65-F5344CB8AC3E}">
        <p14:creationId xmlns:p14="http://schemas.microsoft.com/office/powerpoint/2010/main" val="3966012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36461" y="836712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Węgrzyn -   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Lidze Szkolnej Tenisa Stołowego edycja 2023/2024 (runda I ) Grupa A chłopców (rocznik 2013 i młodsi) - 19.10.2023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V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Turnieju Tenisa Stołowego „Dzień Niepodległości 1918-2023” – 11.11.2023,III miejsce w Lidze Szkolnej Tenisa Stołowego edycja 2023/2024 (runda III)Grupa A chłopcy (rocznik 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                              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młodsi)  – 01.02.2024,II miejsce 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Turnieju </a:t>
            </a:r>
            <a:r>
              <a:rPr lang="pl-PL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Masters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Ligi Szkolnej Tenisa Stołowego edycja 2023/2024 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        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kategorii chłopcy rocznik 2013 i młodsi - 24.04.2024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III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Mistrzostwach Województwa Świętokrzyskiego 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Tenisie Stołowym  - kategoria Żak - gra indywidualna – 12.05.2024, I 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 </a:t>
            </a:r>
            <a:r>
              <a:rPr lang="pl-P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Mistrzostwach Województwa Świętokrzyskiego w Tenisie Stołowym – gra deblowa – </a:t>
            </a:r>
            <a:r>
              <a:rPr lang="pl-P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12.05.2024</a:t>
            </a:r>
            <a:endParaRPr lang="pl-PL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126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76672"/>
            <a:ext cx="73448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Skowroński -3.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Mistrzostwach Województwa Świętokrzyskiego w kategorii Żak w deblu</a:t>
            </a:r>
          </a:p>
          <a:p>
            <a:endParaRPr lang="pl-PL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Leszczyński -2.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Mistrzostwach Województwa Świętokrzyskiego w kategorii Żak w </a:t>
            </a: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deblu</a:t>
            </a:r>
          </a:p>
          <a:p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Radosław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Rudawski-3 miejsce w Mistrzostwach Województwa Świętokrzyskiego w kategorii Żak w singlu</a:t>
            </a:r>
          </a:p>
          <a:p>
            <a:endPara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Maksymilian Miłoszewski – 2.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miejsce </a:t>
            </a:r>
            <a:endPara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Mistrzostwach Województwa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Świętokrzyskiego</a:t>
            </a:r>
          </a:p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kategorii Skrzat w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singlu</a:t>
            </a:r>
          </a:p>
          <a:p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</a:t>
            </a: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 – 3.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w Mistrzostwach Województwa Świętokrzyskiego w kategorii Żak w deblu</a:t>
            </a:r>
          </a:p>
          <a:p>
            <a:pPr fontAlgn="base"/>
            <a:endParaRPr lang="pl-PL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Paulina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Barcicka: II i VI miejsce w Turnieju Piłki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Ręcznej</a:t>
            </a:r>
          </a:p>
          <a:p>
            <a:pPr fontAlgn="base"/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Puchar Burmistrza Miasta Kępno 22-23 marca 2024 r</a:t>
            </a: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479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7667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Nikola Leszczyńska: I miejsce  - Funky Dance Design Kielce </a:t>
            </a:r>
            <a:endPara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kategorii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Hop Formacje Dzieci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Błonie 23-24 marca 2024 r.; </a:t>
            </a:r>
            <a:endPara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  - Funky Dance Design Kielce w kategorii Hip Hop Debiuty Dzieci 11-12.05.2024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Michał </a:t>
            </a: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 - 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miejsce w konkursie plastycznym „Najpiękniejsza kartka wielkanocna“</a:t>
            </a:r>
            <a:b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Helena </a:t>
            </a: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Rękas -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miejsce w konkursie plastycznym „Najpiękniejsza kartka wielkanocna“ </a:t>
            </a:r>
          </a:p>
          <a:p>
            <a:pPr fontAlgn="base"/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Zofia </a:t>
            </a: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Wach - I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w konkursie plastycznym „Najpiękniejsza kartka wielkanocna“</a:t>
            </a:r>
          </a:p>
          <a:p>
            <a:pPr fontAlgn="base"/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Krężołek Szymon: - I miejsce Turniej Gier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Zabaw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Leszczyńska Nikola: I miejsce Turniej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Gier  i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abaw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Sopel Krzysztof : I miejsce Turniej Gier i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Zabaw</a:t>
            </a:r>
            <a:endParaRPr lang="pl-PL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63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7667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Julia Kowalska, Laura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Kondas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wyróżnienie w Ogólnopolskim Konkursie Plastycznym „Wojna na Ukrainie widziana oczami młodzieży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Nikola Idzik, Laura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Kondas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Julia Kowalska, Karina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Kuźmiak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Anna Stępień, Iga Stęplewska, Lena Zając, Natalia Zawadzka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w Świętokrzyskim Przeglądzie Teatrów Szkolnych </a:t>
            </a:r>
            <a:endParaRPr lang="pl-PL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języku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angielskim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Oliwia Głód, Amelia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Kalwat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III miejsce w Świętokrzyskim Przeglądzie Teatrów Szkolnych w języku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niemieckim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Lena Zając - tytuł Mistrza Kreatywności w kategorii muzycznej "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Piękan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liczba PI" z okazji Miesiąca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Matematyki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Kacper Sułek - tytułu Mistrza gier i zabaw edukacyjnych nt. bioróżnorodności gatunkowej z okazji Dnia Ziemi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19958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74345"/>
            <a:ext cx="7560840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"Szukamy Następców Olimpijczyków" V Wyścig o Puchar Dariusza Meresińskiego Burmistrza Miasta i Gminy Daleszyce / Świętokrzyska Liga Szkółek Kolarskich #2 (Borków)</a:t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Chłopcy 2013( 10 lat)-3 miejsce Wojciech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Garczarek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Chłopcy 2012 ( 11 lat)1miejsce Tymoteusz Ściga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Świętokrzyska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Liga Szkółek Kolarskich #3 (Piekoszów) Piekoszów - 22 października 2023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Chłopcy 2013 - 1.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Wojciech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Garczarek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Chłopcy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 – 3.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Tymoteusz Ściga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Klasyfikacja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Generalna Świętokrzyskiej Ligi Szkółek Kolarskich 2023</a:t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Chłopcy 11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 – 1.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Tymoteusz Ściga</a:t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Chłopcy 10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 – 2.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Wojciech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Garczarek</a:t>
            </a:r>
            <a:endParaRPr lang="pl-PL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65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60648"/>
            <a:ext cx="78488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Wyścig MTB Ruda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Malenicka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Kategoria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10 - 15lat dziewczęta – 2.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Gabriela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Ksel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Kategoria 10-15 lat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chłopcy – 1.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Wojciech </a:t>
            </a:r>
            <a:r>
              <a:rPr lang="pl-PL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Garczarek</a:t>
            </a:r>
            <a:endParaRPr lang="pl-PL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Gminne zawody w piłkę koszykową chłopców klasy 7-8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miejsce - Michał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Wałdon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Piotr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Chalaba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Kacper Zaręba, Marek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Sobiegraj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Dawid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Kalwat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Wojciech Michalski, Eryk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Ciołak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Patryk Stefańczyk, Jan Nierada, Stanisław Kaczmarczyk, Franciszek Pakuła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Liga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Szkolna Tenisa Stołowego</a:t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miejsce w klasyfikacji drużynowej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Mikołaj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Bracha, Wojciech Węgrzyn, Kacper Sułek,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SzymonNierubiec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NadiaLapacz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Kaja Grabarczyk,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MaciejKsel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Filip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Alendarski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LenaStefaniec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MarekSobiegraj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miejsce  w klasyfikacji chłopców</a:t>
            </a:r>
          </a:p>
        </p:txBody>
      </p:sp>
    </p:spTree>
    <p:extLst>
      <p:ext uri="{BB962C8B-B14F-4D97-AF65-F5344CB8AC3E}">
        <p14:creationId xmlns:p14="http://schemas.microsoft.com/office/powerpoint/2010/main" val="1579997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70114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miejsce Mała Liga Piłki Ręcznej: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Dzigman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Jakub,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Pietrzczyk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Oliwier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Krężołek Nikodem, Kubicki Szymon,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Wira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Igor, Pedrycz, Indyka Filip, Adamczyk Piotr, Bartos Krystian, Duda Wojciech, Indyka Philip, Komorowski Wojciech, Oziębło Patryk, Kubicki Jan, Machulski Mikołaj, Sobczyk Borys, Sopel Szymon,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Stąporek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Aleksander,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Śladewski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Kacper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iejsce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Mistrzostwach województwa świętokrzyskiego w piłkę nożną  klas 4-6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skład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drużyny chłopców:</a:t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Igor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Wira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kl.6a, Patryk Pedrycz  6a, Jan Kubicki 6b, Aleksander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Stąporek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6a, Jakub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Dzigman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6b,  Ksawery Kruk 6b, Mikołaj Machulski 6a,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Oliwier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Pietrzczyk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6b, Franciszek Wenus 6a, Szymon Marcinkowski 6a</a:t>
            </a:r>
          </a:p>
        </p:txBody>
      </p:sp>
    </p:spTree>
    <p:extLst>
      <p:ext uri="{BB962C8B-B14F-4D97-AF65-F5344CB8AC3E}">
        <p14:creationId xmlns:p14="http://schemas.microsoft.com/office/powerpoint/2010/main" val="2674762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474345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 Zespołu Tanecznego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TAKT: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Maja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Rędzia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II miejsce w Ogólnopolskim Konkursie Tanecznym MAD DANCE CHAMPIONS LEAGUE 2023 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PUCHAR MARSZAŁKA WOJEWÓDZTWA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ŚWIETOKRZYSKIEGO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solówka</a:t>
            </a: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Amelia Kociołkowska - III miejsce w Ogólnopolskim Konkursie Tanecznym MAD DANCE CHAMPIONS LEAGUE 2023  O PUCHAR MARSZAŁKA WOJEWÓDZTWA  ŚWIETOKRZYSKIEGO – solówka</a:t>
            </a: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Maja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Rędzia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Amelia Kociołkowska - II miejsce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Ogólnopolskim Konkursie Tanecznym MAD DANCE CHAMPIONS LEAGUE 2023  </a:t>
            </a:r>
            <a:endPara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PUCHAR MARSZAŁKA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WOJEWÓDZTWA ŚWIETOKRZYSKIEGO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duety</a:t>
            </a: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Iga Grabarczyk, Marcelina Janus - III miejsce </a:t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Ogólnopolskim Konkursie Tanecznym MAD DANCE CHAMPIONS LEAGUE 2023  O PUCHAR MARSZAŁKA WOJEWÓDZTWA  ŚWIETOKRZYSKIEGO </a:t>
            </a:r>
          </a:p>
        </p:txBody>
      </p:sp>
    </p:spTree>
    <p:extLst>
      <p:ext uri="{BB962C8B-B14F-4D97-AF65-F5344CB8AC3E}">
        <p14:creationId xmlns:p14="http://schemas.microsoft.com/office/powerpoint/2010/main" val="18478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9632" y="260648"/>
            <a:ext cx="55983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tym roku szkolnym nasza szkoła przystąpiła do Ogólnopolskiego Projektu Edukacyjnego „Eko-Szkoła 2024”, który ma na celu promowanie postaw proekologicznych. Walczyliśmy przez cały rok szkolny o tytuł „EKOSZKOŁY 2024”. </a:t>
            </a:r>
            <a:endParaRPr lang="pl-PL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udziału w IV edycji tego projektu zgłosiło się 567 placówek edukacyjnych z całej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Polski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 </a:t>
            </a: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ocenie 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Eko Raportów </a:t>
            </a: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przesłanych przez szkolnych koordynatorów projektu 233 placówki zdobyło zaszczytny tytuł. W tym 3 placówki 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z </a:t>
            </a: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województwa 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świętokrzyskiego</a:t>
            </a: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Szkoła Podstawowa im. Ks. Piotra Ściegiennego w Bilczy zdobyła tytuł </a:t>
            </a: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EKOSZKOŁY  2024 !!!</a:t>
            </a:r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07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548681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miejsce - III Ogólnopolskim Turnieju Tanecznym „Roztańczone Mazowsze” w kategorii JAZZ DANCE DUETY 8 -11 lat (Maja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Rędzia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Amelia Kociołkowska),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III miejsce III Ogólnopolskim Turnieju Tanecznym „Roztańczone Mazowsze” w kategorii CONTEMPORARY DUETY 8 -11 lat (Iga Grabarczyk i Marcelina Janus),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IV miejsce III Ogólnopolskim Turnieju Tanecznym „Roztańczone Mazowsze” w kategorii CONTEMPORARY FORMACJE  8 -11 lat (grupa starsza),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IV miejsce III Ogólnopolskim Turnieju Tanecznym „Roztańczone Mazowsze” w kategorii DEBIUTY INNE FORMY TAŃCA 8 -11 lat (GRUPA MŁODSZA</a:t>
            </a: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7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12845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miejsce III Ogólnopolskim Turnieju Tanecznym „Roztańczone Mazowsze” w kategorii CONTEMPORARY solo 8 -11 lat (Maja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Rędzia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XIII miejsce III Ogólnopolskim Turnieju Tanecznym „Roztańczone Mazowsze” w kategorii DEBIUTY INNE FORMY TAŃCA solo (Amelia Kociołkowska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 miejsce – zespół TAKT grupa klas 1-3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VI  Międzyszkolnym Konkursie Tanecznym „Dance ma sens” dla klas 1-3</a:t>
            </a: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 miejsce – duet Kalina Idzik i Oliwia Wrona </a:t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VI  Międzyszkolnym Konkursie Tanecznym „Dance ma sens” dla klas 1-3</a:t>
            </a: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miejsce – solo Kalina Idzik w VI  Międzyszkolnym Konkursie Tanecznym „Dance ma sens” dla klas 1-3</a:t>
            </a: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 miejsce – zespół TAKT grupa klas 4-8 </a:t>
            </a:r>
            <a:b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VI  Międzyszkolnym Konkursie Tanecznym „Dance ma sens” dla klas 4 -8</a:t>
            </a:r>
          </a:p>
        </p:txBody>
      </p:sp>
    </p:spTree>
    <p:extLst>
      <p:ext uri="{BB962C8B-B14F-4D97-AF65-F5344CB8AC3E}">
        <p14:creationId xmlns:p14="http://schemas.microsoft.com/office/powerpoint/2010/main" val="1622708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332656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solo Maja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Rędzia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VI  Międzyszkolnym Konkursie Tanecznym „Dance ma sens” dla klas 4 -8</a:t>
            </a: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duet Maja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Rędzia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Amelia Kociołkowska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VI  Międzyszkolnym Konkursie Tanecznym „Dance ma sens”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 4 -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miejsce w 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Świ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tokrzyskim Przeglądzie Teatrów Szkolnych dla uczniów klas IV-VI szkół podstawowych woj. świętokrzyskiego w języku angielskim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Młynarczyk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1.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m-ce w gminnym konkursie "Smog nas zje nie damy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się„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 w Międzynarodowym                            Konkursie „Kangur Matematyczny”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Kategoria: Maluch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klasa 3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CYCULA </a:t>
            </a: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JANA, OLEARCZYK STANISLAW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klasa 4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KACPER </a:t>
            </a: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SULEK ,STĘPLEWSKA IGA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Kategoria: Beniamin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klasa 5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KRUK </a:t>
            </a: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KACPER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Kategoria: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Kadet,  </a:t>
            </a: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7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MAJKA  </a:t>
            </a: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569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/>
          <a:lstStyle/>
          <a:p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Gratulujemy sukcesów </a:t>
            </a:r>
            <a:b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życzymy wszystkim wspaniałych </a:t>
            </a:r>
            <a:r>
              <a:rPr lang="pl-PL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wakacji </a:t>
            </a:r>
            <a:r>
              <a:rPr lang="pl-PL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pl-PL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2592288"/>
          </a:xfrm>
        </p:spPr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1026" name="Picture 2" descr="Bezpieczne wakacje - Szkoła Podstawowa im. Marii Konopnickiej w Przystaj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42460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5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zysiek\AppData\Local\Packages\Microsoft.Windows.Photos_8wekyb3d8bbwe\TempState\ShareServiceTempFolder\ekoszkola.pdf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751344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Średnia   stopni  w  klasach IV- VIII  -  4,57</a:t>
            </a:r>
          </a:p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l-PL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Najwyższa   średnia </a:t>
            </a:r>
            <a:r>
              <a:rPr lang="pl-PL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ocen w </a:t>
            </a:r>
            <a:r>
              <a:rPr lang="pl-PL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klasach</a:t>
            </a:r>
            <a:r>
              <a:rPr lang="pl-PL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pl-PL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klasa IVB- 5,12</a:t>
            </a: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klasa IVA- 4,96</a:t>
            </a:r>
          </a:p>
          <a:p>
            <a:r>
              <a:rPr lang="pl-PL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klasa VD- 4,94</a:t>
            </a: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r>
              <a:rPr lang="pl-PL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Najwyższą </a:t>
            </a:r>
            <a:r>
              <a:rPr lang="pl-PL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średnią  ocen  osiągnęli  uczniowie</a:t>
            </a:r>
            <a:r>
              <a:rPr lang="pl-PL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Norbert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Ziach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Lena Zając</a:t>
            </a: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Aleksander Leszczyński</a:t>
            </a: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Zofia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Nogajczyk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Mateusz Majka</a:t>
            </a: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Wojciech Duda</a:t>
            </a: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Wiktoria Religa</a:t>
            </a: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Tomasz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Brzostowicz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Wojciech Kot</a:t>
            </a: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Kacper Sułek</a:t>
            </a:r>
          </a:p>
        </p:txBody>
      </p:sp>
    </p:spTree>
    <p:extLst>
      <p:ext uri="{BB962C8B-B14F-4D97-AF65-F5344CB8AC3E}">
        <p14:creationId xmlns:p14="http://schemas.microsoft.com/office/powerpoint/2010/main" val="24791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476672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Złota  </a:t>
            </a:r>
            <a:r>
              <a:rPr lang="pl-P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Dziesiątka </a:t>
            </a: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Uczniów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</a:t>
            </a:r>
            <a:r>
              <a:rPr lang="pl-P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Wąś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Karolina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Żurawska</a:t>
            </a:r>
          </a:p>
          <a:p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Wiktoria Religa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 </a:t>
            </a:r>
            <a:r>
              <a:rPr lang="pl-PL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Ufniak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Norbert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Ziach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Karolina  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Ciosek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Kornelia Owczarczyk</a:t>
            </a:r>
          </a:p>
          <a:p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Zawodniczki 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UKS Orlęta Bilcza z klas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VII-VIII - 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dyscyplina piłka ręczna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Drużyna chłopców z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 VI -dyscyplina 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piłka nożna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Drużyna chłopców z klas 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-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dyscyplina koszykówka</a:t>
            </a:r>
            <a:endParaRPr lang="pl-PL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3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672" y="332656"/>
            <a:ext cx="52383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</a:t>
            </a:r>
            <a:r>
              <a:rPr lang="pl-PL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  A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ocen w 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klasie -4,96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wyróżnieni 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nauce                                        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zachowaniu: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Wiktor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Heleniak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Sarnat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Radosław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Wichnera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Grabarczyk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Bianka Krasa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Zofia Rudawska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Marcelina Janus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Frąk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Gorzelak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Jędrzejewski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Małgorzata Bieniek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</a:t>
            </a:r>
            <a:r>
              <a:rPr lang="pl-PL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Chalaba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Mikołaj Bracha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Wierzbicka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Kruk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Joanna Woźniak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7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47434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</a:t>
            </a:r>
            <a:r>
              <a:rPr lang="pl-P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 B  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 ocen  w 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klasie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5,12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wyróżnieni w nauce </a:t>
            </a:r>
            <a:r>
              <a:rPr lang="pl-P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i </a:t>
            </a:r>
            <a:r>
              <a:rPr lang="pl-PL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zachowaniu: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Zając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Leszczyński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Kot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Kacper Sułek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Szymon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Nierubiec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Michalina Więcek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Stęplewska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Kondas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 Kowalska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Idzik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Kruk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Zuzanna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Pietrzczyk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Kamil </a:t>
            </a:r>
            <a:r>
              <a:rPr lang="pl-PL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Jaroszkiewicz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Konrad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Lurzyński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Miłosz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Skrybuś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Zawadzka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Oliwia Głód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Karina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Kuźmiak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9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290</TotalTime>
  <Words>1473</Words>
  <Application>Microsoft Office PowerPoint</Application>
  <PresentationFormat>Pokaz na ekranie (4:3)</PresentationFormat>
  <Paragraphs>387</Paragraphs>
  <Slides>43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Kierownictwo</vt:lpstr>
      <vt:lpstr>Osiągnięcia   uczniów                                  w  roku   szkolnym   2023/2024</vt:lpstr>
      <vt:lpstr>Prezentacja programu PowerPoint</vt:lpstr>
      <vt:lpstr>DRUŻYNA   AMBASADORÓW   EDUKACJI   EKONOMICZNEJ   Szkoły     podstawowej    im. ks. Piotra   ściegiennego   w  bilczy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Osiągnięcia uczniów                     w różnych dziedzinach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Gratulujemy sukcesów  i życzymy wszystkim wspaniałych wakacji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Osiągnięcia   uczniów                                  w  roku   szkolnym   2023/2024</dc:title>
  <dc:creator>Renata Kot</dc:creator>
  <cp:lastModifiedBy>Grzesiek</cp:lastModifiedBy>
  <cp:revision>26</cp:revision>
  <dcterms:created xsi:type="dcterms:W3CDTF">2024-06-16T15:53:11Z</dcterms:created>
  <dcterms:modified xsi:type="dcterms:W3CDTF">2024-06-19T18:30:05Z</dcterms:modified>
</cp:coreProperties>
</file>